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28" r:id="rId4"/>
    <p:sldMasterId id="2147484934" r:id="rId5"/>
  </p:sldMasterIdLst>
  <p:notesMasterIdLst>
    <p:notesMasterId r:id="rId48"/>
  </p:notesMasterIdLst>
  <p:handoutMasterIdLst>
    <p:handoutMasterId r:id="rId49"/>
  </p:handoutMasterIdLst>
  <p:sldIdLst>
    <p:sldId id="2076137642" r:id="rId6"/>
    <p:sldId id="258" r:id="rId7"/>
    <p:sldId id="2076136835" r:id="rId8"/>
    <p:sldId id="2076136790" r:id="rId9"/>
    <p:sldId id="2076137638" r:id="rId10"/>
    <p:sldId id="2076136831" r:id="rId11"/>
    <p:sldId id="2076137640" r:id="rId12"/>
    <p:sldId id="2076137618" r:id="rId13"/>
    <p:sldId id="2076137641" r:id="rId14"/>
    <p:sldId id="2076137633" r:id="rId15"/>
    <p:sldId id="2076136884" r:id="rId16"/>
    <p:sldId id="2076137624" r:id="rId17"/>
    <p:sldId id="2076137616" r:id="rId18"/>
    <p:sldId id="2076137628" r:id="rId19"/>
    <p:sldId id="2076137634" r:id="rId20"/>
    <p:sldId id="2076137636" r:id="rId21"/>
    <p:sldId id="2076136873" r:id="rId22"/>
    <p:sldId id="2076136800" r:id="rId23"/>
    <p:sldId id="2076136797" r:id="rId24"/>
    <p:sldId id="2076136799" r:id="rId25"/>
    <p:sldId id="2076136803" r:id="rId26"/>
    <p:sldId id="2076136802" r:id="rId27"/>
    <p:sldId id="2076136798" r:id="rId28"/>
    <p:sldId id="2076136809" r:id="rId29"/>
    <p:sldId id="2076136864" r:id="rId30"/>
    <p:sldId id="2076137622" r:id="rId31"/>
    <p:sldId id="2076136883" r:id="rId32"/>
    <p:sldId id="2076136880" r:id="rId33"/>
    <p:sldId id="2076137643" r:id="rId34"/>
    <p:sldId id="2076137619" r:id="rId35"/>
    <p:sldId id="2076137617" r:id="rId36"/>
    <p:sldId id="2076136857" r:id="rId37"/>
    <p:sldId id="2076136872" r:id="rId38"/>
    <p:sldId id="2076136806" r:id="rId39"/>
    <p:sldId id="2076136729" r:id="rId40"/>
    <p:sldId id="2076137629" r:id="rId41"/>
    <p:sldId id="1950" r:id="rId42"/>
    <p:sldId id="2076137644" r:id="rId43"/>
    <p:sldId id="2076137635" r:id="rId44"/>
    <p:sldId id="2076137637" r:id="rId45"/>
    <p:sldId id="2076136878" r:id="rId46"/>
    <p:sldId id="2076137645" r:id="rId47"/>
  </p:sldIdLst>
  <p:sldSz cx="12192000" cy="6858000"/>
  <p:notesSz cx="6858000" cy="9144000"/>
  <p:custDataLst>
    <p:tags r:id="rId50"/>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2076137642"/>
            <p14:sldId id="258"/>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AD71926E-0DEC-41CE-BB50-A5CA1E4CF4EB}">
          <p14:sldIdLst>
            <p14:sldId id="2076136873"/>
            <p14:sldId id="2076136800"/>
            <p14:sldId id="2076136797"/>
            <p14:sldId id="2076136799"/>
            <p14:sldId id="2076136803"/>
            <p14:sldId id="2076136802"/>
            <p14:sldId id="2076136798"/>
            <p14:sldId id="2076136809"/>
            <p14:sldId id="2076136864"/>
            <p14:sldId id="2076137622"/>
            <p14:sldId id="2076136883"/>
            <p14:sldId id="2076136880"/>
            <p14:sldId id="2076137643"/>
          </p14:sldIdLst>
        </p14:section>
        <p14:section name="Developer Frameworks" id="{CAFC4431-FB38-4B8A-8EF8-01441AA96B68}">
          <p14:sldIdLst>
            <p14:sldId id="2076137619"/>
            <p14:sldId id="2076137617"/>
            <p14:sldId id="2076136857"/>
            <p14:sldId id="2076136872"/>
            <p14:sldId id="2076136806"/>
            <p14:sldId id="2076136729"/>
            <p14:sldId id="2076137629"/>
            <p14:sldId id="1950"/>
            <p14:sldId id="2076137644"/>
          </p14:sldIdLst>
        </p14:section>
        <p14:section name="Secure Ingress" id="{7E453749-C63D-45CD-80FB-457FB8E00B2E}">
          <p14:sldIdLst>
            <p14:sldId id="2076137635"/>
            <p14:sldId id="2076137637"/>
          </p14:sldIdLst>
        </p14:section>
        <p14:section name="Closing" id="{F1025AD0-B091-4A15-9B74-13FE554AC3B2}">
          <p14:sldIdLst>
            <p14:sldId id="2076136878"/>
            <p14:sldId id="20761376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38" autoAdjust="0"/>
  </p:normalViewPr>
  <p:slideViewPr>
    <p:cSldViewPr snapToGrid="0">
      <p:cViewPr>
        <p:scale>
          <a:sx n="79" d="100"/>
          <a:sy n="79" d="100"/>
        </p:scale>
        <p:origin x="73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7/26/2020 7:02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7/26/2020 7:00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69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42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659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52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74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3101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494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82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9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95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31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943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59367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26/07/2020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4367259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26/07/2020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9191832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26/07/2020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767571204"/>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26/07/2020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4" name="Imagen 3">
            <a:extLst>
              <a:ext uri="{FF2B5EF4-FFF2-40B4-BE49-F238E27FC236}">
                <a16:creationId xmlns:a16="http://schemas.microsoft.com/office/drawing/2014/main" id="{7E6944C1-403E-A94C-B8C7-124168D62487}"/>
              </a:ext>
            </a:extLst>
          </p:cNvPr>
          <p:cNvPicPr>
            <a:picLocks noChangeAspect="1"/>
          </p:cNvPicPr>
          <p:nvPr userDrawn="1"/>
        </p:nvPicPr>
        <p:blipFill>
          <a:blip r:embed="rId2"/>
          <a:stretch>
            <a:fillRect/>
          </a:stretch>
        </p:blipFill>
        <p:spPr>
          <a:xfrm>
            <a:off x="0" y="1220599"/>
            <a:ext cx="12192000" cy="4968694"/>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13527721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26/07/2020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710694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26/07/2020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326892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26/07/2020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0D2192"/>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470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@cmendibl3</a:t>
            </a: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3" name="Picture 10" descr="Image result for dapr logo png">
            <a:extLst>
              <a:ext uri="{FF2B5EF4-FFF2-40B4-BE49-F238E27FC236}">
                <a16:creationId xmlns:a16="http://schemas.microsoft.com/office/drawing/2014/main" id="{AFD2EB51-395C-4BF9-8C5D-4927D03F28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7502" y="482641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09147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10" name="Rectángulo 5">
            <a:extLst>
              <a:ext uri="{FF2B5EF4-FFF2-40B4-BE49-F238E27FC236}">
                <a16:creationId xmlns:a16="http://schemas.microsoft.com/office/drawing/2014/main" id="{3B99E672-389C-490A-AD7F-F299D2968BD6}"/>
              </a:ext>
            </a:extLst>
          </p:cNvPr>
          <p:cNvSpPr/>
          <p:nvPr userDrawn="1"/>
        </p:nvSpPr>
        <p:spPr>
          <a:xfrm>
            <a:off x="0" y="6413721"/>
            <a:ext cx="12192000" cy="44427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fecha 13">
            <a:extLst>
              <a:ext uri="{FF2B5EF4-FFF2-40B4-BE49-F238E27FC236}">
                <a16:creationId xmlns:a16="http://schemas.microsoft.com/office/drawing/2014/main" id="{66EAE134-EBC3-4A39-B8ED-2DAA01AB3DD4}"/>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26/07/2020</a:t>
            </a:fld>
            <a:endParaRPr lang="es-ES" dirty="0"/>
          </a:p>
        </p:txBody>
      </p:sp>
      <p:sp>
        <p:nvSpPr>
          <p:cNvPr id="13" name="Marcador de pie de página 14">
            <a:extLst>
              <a:ext uri="{FF2B5EF4-FFF2-40B4-BE49-F238E27FC236}">
                <a16:creationId xmlns:a16="http://schemas.microsoft.com/office/drawing/2014/main" id="{8A02A8CB-2771-48C8-BF7E-18E940DD22EC}"/>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7" name="Marcador de número de diapositiva 15">
            <a:extLst>
              <a:ext uri="{FF2B5EF4-FFF2-40B4-BE49-F238E27FC236}">
                <a16:creationId xmlns:a16="http://schemas.microsoft.com/office/drawing/2014/main" id="{693E613A-A741-4F70-B476-0C607F75CBDC}"/>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18" name="CuadroTexto 1">
            <a:extLst>
              <a:ext uri="{FF2B5EF4-FFF2-40B4-BE49-F238E27FC236}">
                <a16:creationId xmlns:a16="http://schemas.microsoft.com/office/drawing/2014/main" id="{AC5B3251-3DC6-421F-8126-820FCFBEC1FD}"/>
              </a:ext>
            </a:extLst>
          </p:cNvPr>
          <p:cNvSpPr txBox="1"/>
          <p:nvPr userDrawn="1"/>
        </p:nvSpPr>
        <p:spPr>
          <a:xfrm>
            <a:off x="10594618" y="6447555"/>
            <a:ext cx="1470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@cmendibl3</a:t>
            </a:r>
          </a:p>
        </p:txBody>
      </p:sp>
      <p:pic>
        <p:nvPicPr>
          <p:cNvPr id="19" name="Picture 10" descr="Image result for dapr logo png">
            <a:extLst>
              <a:ext uri="{FF2B5EF4-FFF2-40B4-BE49-F238E27FC236}">
                <a16:creationId xmlns:a16="http://schemas.microsoft.com/office/drawing/2014/main" id="{5861016B-BB3F-4D32-8912-75C57450C8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7502" y="482641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6">
            <a:extLst>
              <a:ext uri="{FF2B5EF4-FFF2-40B4-BE49-F238E27FC236}">
                <a16:creationId xmlns:a16="http://schemas.microsoft.com/office/drawing/2014/main" id="{D651A58E-5ED3-491E-900C-E622E5BEF893}"/>
              </a:ext>
            </a:extLst>
          </p:cNvPr>
          <p:cNvSpPr/>
          <p:nvPr userDrawn="1"/>
        </p:nvSpPr>
        <p:spPr>
          <a:xfrm>
            <a:off x="0" y="1027906"/>
            <a:ext cx="12192000" cy="4571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ítulo 7">
            <a:extLst>
              <a:ext uri="{FF2B5EF4-FFF2-40B4-BE49-F238E27FC236}">
                <a16:creationId xmlns:a16="http://schemas.microsoft.com/office/drawing/2014/main" id="{75A6A9E8-E766-4A9C-A09A-67543BC5A4A6}"/>
              </a:ext>
            </a:extLst>
          </p:cNvPr>
          <p:cNvSpPr>
            <a:spLocks noGrp="1"/>
          </p:cNvSpPr>
          <p:nvPr>
            <p:ph type="title"/>
          </p:nvPr>
        </p:nvSpPr>
        <p:spPr>
          <a:xfrm>
            <a:off x="838200" y="126587"/>
            <a:ext cx="10515600" cy="1171466"/>
          </a:xfrm>
          <a:noFill/>
        </p:spPr>
        <p:txBody>
          <a:bodyPr>
            <a:noAutofit/>
          </a:bodyPr>
          <a:lstStyle>
            <a:lvl1pPr>
              <a:defRPr sz="3600">
                <a:solidFill>
                  <a:srgbClr val="0D2192"/>
                </a:solidFill>
              </a:defRPr>
            </a:lvl1pPr>
          </a:lstStyle>
          <a:p>
            <a:r>
              <a:rPr lang="es-ES" dirty="0"/>
              <a:t>Haga clic para modificar el estilo de título del patrón</a:t>
            </a:r>
          </a:p>
        </p:txBody>
      </p:sp>
    </p:spTree>
    <p:extLst>
      <p:ext uri="{BB962C8B-B14F-4D97-AF65-F5344CB8AC3E}">
        <p14:creationId xmlns:p14="http://schemas.microsoft.com/office/powerpoint/2010/main" val="373498127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26/07/2020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279505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692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7656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063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8992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7946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theme" Target="../theme/theme4.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44" r:id="rId31"/>
    <p:sldLayoutId id="214748494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26/07/2020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29336287"/>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26/07/2020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935954"/>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ags" Target="../tags/tag2.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6.png"/><Relationship Id="rId7" Type="http://schemas.openxmlformats.org/officeDocument/2006/relationships/image" Target="../media/image61.svg"/><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27.svg"/><Relationship Id="rId9" Type="http://schemas.openxmlformats.org/officeDocument/2006/relationships/image" Target="../media/image63.jpe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svg"/><Relationship Id="rId3" Type="http://schemas.openxmlformats.org/officeDocument/2006/relationships/image" Target="../media/image67.tiff"/><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jpeg"/><Relationship Id="rId2" Type="http://schemas.openxmlformats.org/officeDocument/2006/relationships/image" Target="../media/image66.tiff"/><Relationship Id="rId16" Type="http://schemas.openxmlformats.org/officeDocument/2006/relationships/image" Target="../media/image80.jpeg"/><Relationship Id="rId1" Type="http://schemas.openxmlformats.org/officeDocument/2006/relationships/slideLayout" Target="../slideLayouts/slideLayout5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tiff"/><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image" Target="../media/image78.jpeg"/></Relationships>
</file>

<file path=ppt/slides/_rels/slide13.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1.svg"/><Relationship Id="rId3" Type="http://schemas.openxmlformats.org/officeDocument/2006/relationships/image" Target="../media/image76.png"/><Relationship Id="rId21" Type="http://schemas.openxmlformats.org/officeDocument/2006/relationships/image" Target="../media/image64.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0.png"/><Relationship Id="rId2" Type="http://schemas.openxmlformats.org/officeDocument/2006/relationships/notesSlide" Target="../notesSlides/notesSlide8.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slideLayout" Target="../slideLayouts/slideLayout57.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2.png"/><Relationship Id="rId4" Type="http://schemas.openxmlformats.org/officeDocument/2006/relationships/image" Target="../media/image77.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5.jpe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18" Type="http://schemas.openxmlformats.org/officeDocument/2006/relationships/image" Target="../media/image81.jpeg"/><Relationship Id="rId3" Type="http://schemas.openxmlformats.org/officeDocument/2006/relationships/image" Target="../media/image94.emf"/><Relationship Id="rId21" Type="http://schemas.openxmlformats.org/officeDocument/2006/relationships/image" Target="../media/image97.png"/><Relationship Id="rId7" Type="http://schemas.openxmlformats.org/officeDocument/2006/relationships/image" Target="../media/image69.tiff"/><Relationship Id="rId12" Type="http://schemas.openxmlformats.org/officeDocument/2006/relationships/image" Target="../media/image75.svg"/><Relationship Id="rId17" Type="http://schemas.openxmlformats.org/officeDocument/2006/relationships/image" Target="../media/image80.jpeg"/><Relationship Id="rId2" Type="http://schemas.openxmlformats.org/officeDocument/2006/relationships/image" Target="../media/image93.tiff"/><Relationship Id="rId16" Type="http://schemas.openxmlformats.org/officeDocument/2006/relationships/image" Target="../media/image79.png"/><Relationship Id="rId20" Type="http://schemas.openxmlformats.org/officeDocument/2006/relationships/image" Target="../media/image96.svg"/><Relationship Id="rId1" Type="http://schemas.openxmlformats.org/officeDocument/2006/relationships/slideLayout" Target="../slideLayouts/slideLayout57.xml"/><Relationship Id="rId6" Type="http://schemas.openxmlformats.org/officeDocument/2006/relationships/image" Target="../media/image68.jpeg"/><Relationship Id="rId11" Type="http://schemas.openxmlformats.org/officeDocument/2006/relationships/image" Target="../media/image74.png"/><Relationship Id="rId24" Type="http://schemas.openxmlformats.org/officeDocument/2006/relationships/image" Target="../media/image100.png"/><Relationship Id="rId5" Type="http://schemas.openxmlformats.org/officeDocument/2006/relationships/image" Target="../media/image67.tiff"/><Relationship Id="rId15" Type="http://schemas.openxmlformats.org/officeDocument/2006/relationships/image" Target="../media/image78.jpeg"/><Relationship Id="rId23" Type="http://schemas.openxmlformats.org/officeDocument/2006/relationships/image" Target="../media/image99.jpeg"/><Relationship Id="rId10" Type="http://schemas.openxmlformats.org/officeDocument/2006/relationships/image" Target="../media/image72.svg"/><Relationship Id="rId19" Type="http://schemas.openxmlformats.org/officeDocument/2006/relationships/image" Target="../media/image95.png"/><Relationship Id="rId4" Type="http://schemas.openxmlformats.org/officeDocument/2006/relationships/image" Target="../media/image66.tiff"/><Relationship Id="rId9" Type="http://schemas.openxmlformats.org/officeDocument/2006/relationships/image" Target="../media/image71.png"/><Relationship Id="rId14" Type="http://schemas.openxmlformats.org/officeDocument/2006/relationships/image" Target="../media/image77.svg"/><Relationship Id="rId22" Type="http://schemas.openxmlformats.org/officeDocument/2006/relationships/image" Target="../media/image9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jpeg"/><Relationship Id="rId2" Type="http://schemas.openxmlformats.org/officeDocument/2006/relationships/image" Target="../media/image93.tiff"/><Relationship Id="rId1" Type="http://schemas.openxmlformats.org/officeDocument/2006/relationships/slideLayout" Target="../slideLayouts/slideLayout57.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7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57.xml"/><Relationship Id="rId6" Type="http://schemas.openxmlformats.org/officeDocument/2006/relationships/image" Target="../media/image74.png"/><Relationship Id="rId5" Type="http://schemas.openxmlformats.org/officeDocument/2006/relationships/image" Target="../media/image67.tiff"/><Relationship Id="rId4" Type="http://schemas.openxmlformats.org/officeDocument/2006/relationships/image" Target="../media/image6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79.png"/><Relationship Id="rId5" Type="http://schemas.openxmlformats.org/officeDocument/2006/relationships/image" Target="../media/image66.tiff"/><Relationship Id="rId4" Type="http://schemas.openxmlformats.org/officeDocument/2006/relationships/image" Target="../media/image77.sv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04.svg"/><Relationship Id="rId7" Type="http://schemas.openxmlformats.org/officeDocument/2006/relationships/image" Target="../media/image70.png"/><Relationship Id="rId2" Type="http://schemas.openxmlformats.org/officeDocument/2006/relationships/image" Target="../media/image103.png"/><Relationship Id="rId1" Type="http://schemas.openxmlformats.org/officeDocument/2006/relationships/slideLayout" Target="../slideLayouts/slideLayout5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105.png"/><Relationship Id="rId9" Type="http://schemas.openxmlformats.org/officeDocument/2006/relationships/image" Target="../media/image77.svg"/></Relationships>
</file>

<file path=ppt/slides/_rels/slide23.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08.png"/><Relationship Id="rId3" Type="http://schemas.openxmlformats.org/officeDocument/2006/relationships/image" Target="../media/image77.svg"/><Relationship Id="rId7" Type="http://schemas.openxmlformats.org/officeDocument/2006/relationships/image" Target="../media/image71.png"/><Relationship Id="rId12" Type="http://schemas.openxmlformats.org/officeDocument/2006/relationships/image" Target="../media/image107.png"/><Relationship Id="rId2" Type="http://schemas.openxmlformats.org/officeDocument/2006/relationships/image" Target="../media/image76.png"/><Relationship Id="rId1" Type="http://schemas.openxmlformats.org/officeDocument/2006/relationships/slideLayout" Target="../slideLayouts/slideLayout57.xml"/><Relationship Id="rId6" Type="http://schemas.openxmlformats.org/officeDocument/2006/relationships/image" Target="../media/image104.svg"/><Relationship Id="rId11" Type="http://schemas.openxmlformats.org/officeDocument/2006/relationships/image" Target="../media/image70.png"/><Relationship Id="rId5" Type="http://schemas.openxmlformats.org/officeDocument/2006/relationships/image" Target="../media/image103.png"/><Relationship Id="rId10" Type="http://schemas.openxmlformats.org/officeDocument/2006/relationships/image" Target="../media/image75.svg"/><Relationship Id="rId4" Type="http://schemas.openxmlformats.org/officeDocument/2006/relationships/image" Target="../media/image106.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image" Target="../media/image110.png"/><Relationship Id="rId11" Type="http://schemas.openxmlformats.org/officeDocument/2006/relationships/image" Target="../media/image76.png"/><Relationship Id="rId5" Type="http://schemas.openxmlformats.org/officeDocument/2006/relationships/image" Target="../media/image109.jpeg"/><Relationship Id="rId10" Type="http://schemas.openxmlformats.org/officeDocument/2006/relationships/image" Target="../media/image96.svg"/><Relationship Id="rId4" Type="http://schemas.openxmlformats.org/officeDocument/2006/relationships/image" Target="../media/image98.svg"/><Relationship Id="rId9" Type="http://schemas.openxmlformats.org/officeDocument/2006/relationships/image" Target="../media/image95.png"/><Relationship Id="rId14" Type="http://schemas.openxmlformats.org/officeDocument/2006/relationships/image" Target="../media/image11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4.png"/><Relationship Id="rId7" Type="http://schemas.openxmlformats.org/officeDocument/2006/relationships/image" Target="../media/image117.jpe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16.jpeg"/><Relationship Id="rId11" Type="http://schemas.openxmlformats.org/officeDocument/2006/relationships/image" Target="../media/image77.sv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115.svg"/><Relationship Id="rId9" Type="http://schemas.openxmlformats.org/officeDocument/2006/relationships/image" Target="../media/image119.jpe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14.png"/><Relationship Id="rId7" Type="http://schemas.openxmlformats.org/officeDocument/2006/relationships/image" Target="../media/image93.tiff"/><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116.jpeg"/><Relationship Id="rId5" Type="http://schemas.openxmlformats.org/officeDocument/2006/relationships/image" Target="../media/image73.png"/><Relationship Id="rId4" Type="http://schemas.openxmlformats.org/officeDocument/2006/relationships/image" Target="../media/image115.svg"/><Relationship Id="rId9" Type="http://schemas.openxmlformats.org/officeDocument/2006/relationships/image" Target="../media/image77.svg"/></Relationships>
</file>

<file path=ppt/slides/_rels/slide2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14.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93.tiff"/><Relationship Id="rId5" Type="http://schemas.openxmlformats.org/officeDocument/2006/relationships/image" Target="../media/image73.png"/><Relationship Id="rId4" Type="http://schemas.openxmlformats.org/officeDocument/2006/relationships/image" Target="../media/image1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1.svg"/><Relationship Id="rId3" Type="http://schemas.openxmlformats.org/officeDocument/2006/relationships/image" Target="../media/image26.png"/><Relationship Id="rId21" Type="http://schemas.openxmlformats.org/officeDocument/2006/relationships/image" Target="../media/image64.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0.png"/><Relationship Id="rId2" Type="http://schemas.openxmlformats.org/officeDocument/2006/relationships/notesSlide" Target="../notesSlides/notesSlide16.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slideLayout" Target="../slideLayouts/slideLayout57.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120.svg"/><Relationship Id="rId19" Type="http://schemas.openxmlformats.org/officeDocument/2006/relationships/image" Target="../media/image62.png"/><Relationship Id="rId4" Type="http://schemas.openxmlformats.org/officeDocument/2006/relationships/image" Target="../media/image27.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5.jpeg"/></Relationships>
</file>

<file path=ppt/slides/_rels/slide3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4.jpeg"/><Relationship Id="rId3" Type="http://schemas.openxmlformats.org/officeDocument/2006/relationships/image" Target="../media/image26.png"/><Relationship Id="rId21" Type="http://schemas.openxmlformats.org/officeDocument/2006/relationships/image" Target="../media/image125.pn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122.svg"/><Relationship Id="rId2" Type="http://schemas.openxmlformats.org/officeDocument/2006/relationships/notesSlide" Target="../notesSlides/notesSlide17.xml"/><Relationship Id="rId16" Type="http://schemas.openxmlformats.org/officeDocument/2006/relationships/image" Target="../media/image121.png"/><Relationship Id="rId20" Type="http://schemas.openxmlformats.org/officeDocument/2006/relationships/image" Target="../media/image124.jpeg"/><Relationship Id="rId1" Type="http://schemas.openxmlformats.org/officeDocument/2006/relationships/slideLayout" Target="../slideLayouts/slideLayout57.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120.svg"/><Relationship Id="rId19" Type="http://schemas.openxmlformats.org/officeDocument/2006/relationships/image" Target="../media/image123.jpeg"/><Relationship Id="rId4" Type="http://schemas.openxmlformats.org/officeDocument/2006/relationships/image" Target="../media/image27.svg"/><Relationship Id="rId9" Type="http://schemas.openxmlformats.org/officeDocument/2006/relationships/image" Target="../media/image86.png"/><Relationship Id="rId1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128.tiff"/><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6.png"/><Relationship Id="rId7" Type="http://schemas.openxmlformats.org/officeDocument/2006/relationships/image" Target="../media/image131.png"/><Relationship Id="rId2" Type="http://schemas.openxmlformats.org/officeDocument/2006/relationships/image" Target="../media/image73.png"/><Relationship Id="rId1" Type="http://schemas.openxmlformats.org/officeDocument/2006/relationships/slideLayout" Target="../slideLayouts/slideLayout57.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8.xml"/><Relationship Id="rId4" Type="http://schemas.openxmlformats.org/officeDocument/2006/relationships/image" Target="../media/image25.emf"/></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6.png"/><Relationship Id="rId7" Type="http://schemas.openxmlformats.org/officeDocument/2006/relationships/image" Target="../media/image131.png"/><Relationship Id="rId2" Type="http://schemas.openxmlformats.org/officeDocument/2006/relationships/image" Target="../media/image73.png"/><Relationship Id="rId1" Type="http://schemas.openxmlformats.org/officeDocument/2006/relationships/slideLayout" Target="../slideLayouts/slideLayout57.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27.svg"/><Relationship Id="rId9" Type="http://schemas.openxmlformats.org/officeDocument/2006/relationships/image" Target="../media/image93.tiff"/></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76.png"/><Relationship Id="rId7" Type="http://schemas.openxmlformats.org/officeDocument/2006/relationships/image" Target="../media/image135.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77.svg"/><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8.xml"/><Relationship Id="rId1" Type="http://schemas.openxmlformats.org/officeDocument/2006/relationships/tags" Target="../tags/tag4.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hyperlink" Target="https://github.com/dapr/dapr#community" TargetMode="External"/><Relationship Id="rId2"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dapr/dapr#community"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6.xml"/><Relationship Id="rId16" Type="http://schemas.openxmlformats.org/officeDocument/2006/relationships/image" Target="../media/image56.sv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89000"/>
              </a:schemeClr>
            </a:gs>
            <a:gs pos="0">
              <a:schemeClr val="accent1">
                <a:lumMod val="70000"/>
              </a:schemeClr>
            </a:gs>
          </a:gsLst>
          <a:lin ang="10800000" scaled="0"/>
          <a:tileRect/>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9A9107-7CC1-417C-ACF6-D8FCDFA43E66}"/>
              </a:ext>
            </a:extLst>
          </p:cNvPr>
          <p:cNvSpPr txBox="1"/>
          <p:nvPr/>
        </p:nvSpPr>
        <p:spPr>
          <a:xfrm>
            <a:off x="769256" y="1985833"/>
            <a:ext cx="101808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Introduction</a:t>
            </a: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to</a:t>
            </a: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D</a:t>
            </a: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apr</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 runtime for building microservices on cloud and edge</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7354485"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7354483"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7354481"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pic>
        <p:nvPicPr>
          <p:cNvPr id="13" name="Picture 10" descr="Image result for dapr logo png">
            <a:extLst>
              <a:ext uri="{FF2B5EF4-FFF2-40B4-BE49-F238E27FC236}">
                <a16:creationId xmlns:a16="http://schemas.microsoft.com/office/drawing/2014/main" id="{E57AC3E5-B10F-4671-A1DF-17F73A408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479" y="485481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9269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blocks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00"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 component 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Tracing, logs</a:t>
            </a:r>
          </a:p>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Tracing, logs</a:t>
            </a:r>
          </a:p>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Dapr: Distributed Application Runtime</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Build apps using any language with any framework </a:t>
            </a: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Sentry</a:t>
              </a: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Dapr, KEDA and </a:t>
            </a:r>
            <a:r>
              <a:rPr kumimoji="0" lang="en-US"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Linkerd</a:t>
            </a: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Securely access secrets from your application</a:t>
            </a: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Use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http://localhost:3500/v1.0/invoke/</a:t>
              </a:r>
              <a:r>
                <a:rPr kumimoji="0" lang="en-US" sz="1200" b="1" i="0" u="none" strike="noStrike" kern="1200" cap="none" spc="0" normalizeH="0" baseline="0" noProof="0">
                  <a:ln>
                    <a:noFill/>
                  </a:ln>
                  <a:solidFill>
                    <a:srgbClr val="0078D4"/>
                  </a:solidFill>
                  <a:effectLst/>
                  <a:uLnTx/>
                  <a:uFillTx/>
                  <a:latin typeface="Segoe UI"/>
                  <a:ea typeface="+mn-ea"/>
                  <a:cs typeface="+mn-cs"/>
                </a:rPr>
                <a:t>cart</a:t>
              </a:r>
              <a:r>
                <a:rPr kumimoji="0" lang="en-US" sz="1200" b="0" i="0" u="none" strike="noStrike" kern="1200" cap="none" spc="0" normalizeH="0" baseline="0" noProof="0">
                  <a:ln>
                    <a:noFill/>
                  </a:ln>
                  <a:solidFill>
                    <a:srgbClr val="0078D4"/>
                  </a:solidFill>
                  <a:effectLst/>
                  <a:uLnTx/>
                  <a:uFillTx/>
                  <a:latin typeface="Segoe UI"/>
                  <a:ea typeface="+mn-ea"/>
                  <a:cs typeface="+mn-cs"/>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"cart":"0001"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"cart":"0001"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r>
                <a:rPr kumimoji="0" lang="en-US" sz="1600" b="0" i="0" u="none" strike="noStrike" kern="1200" cap="none" spc="0" normalizeH="0" baseline="0" noProof="0" err="1">
                  <a:ln>
                    <a:noFill/>
                  </a:ln>
                  <a:solidFill>
                    <a:srgbClr val="000000"/>
                  </a:solidFill>
                  <a:effectLst/>
                  <a:uLnTx/>
                  <a:uFillTx/>
                  <a:latin typeface="Segoe UI Semibold"/>
                  <a:ea typeface="+mn-ea"/>
                  <a:cs typeface="+mn-cs"/>
                </a:rPr>
                <a:t>myApp</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"name": "Tatooine"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http://localhost:3500/v1.0/state/&lt;store-name&gt;/planet</a:t>
              </a:r>
              <a:endParaRPr kumimoji="0" lang="en-US" sz="1200" b="0" i="0" u="none" strike="noStrike" kern="1200" cap="none" spc="0" normalizeH="0" baseline="0" noProof="0">
                <a:ln>
                  <a:noFill/>
                </a:ln>
                <a:solidFill>
                  <a:srgbClr val="0078D4"/>
                </a:solidFill>
                <a:effectLst/>
                <a:uLnTx/>
                <a:uFillTx/>
                <a:latin typeface="Segoe UI"/>
                <a:ea typeface="+mn-ea"/>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http://localhost:3500/v1.0/state/</a:t>
              </a:r>
              <a:r>
                <a:rPr kumimoji="0" lang="en-US" sz="1200" b="0" i="0" u="none" strike="noStrike" kern="1200" cap="none" spc="0" normalizeH="0" baseline="0" noProof="0">
                  <a:ln>
                    <a:noFill/>
                  </a:ln>
                  <a:solidFill>
                    <a:srgbClr val="0078D4"/>
                  </a:solidFill>
                  <a:effectLst/>
                  <a:uLnTx/>
                  <a:uFillTx/>
                  <a:latin typeface="Segoe UI"/>
                  <a:ea typeface="+mn-lt"/>
                  <a:cs typeface="Segoe UI"/>
                </a:rPr>
                <a:t>&lt;store-name&gt;</a:t>
              </a:r>
              <a:endParaRPr kumimoji="0" lang="en-US" sz="1200" b="0" i="0" u="none" strike="noStrike" kern="1200" cap="none" spc="0" normalizeH="0" baseline="0" noProof="0">
                <a:ln>
                  <a:noFill/>
                </a:ln>
                <a:solidFill>
                  <a:srgbClr val="0078D4"/>
                </a:solidFill>
                <a:effectLst/>
                <a:uLnTx/>
                <a:uFillTx/>
                <a:latin typeface="Segoe UI"/>
                <a:ea typeface="+mn-ea"/>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"key": "weapon",</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"value":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DeathStar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"key": "planet",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"value":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"name": "Tatooine"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Understand What is </a:t>
            </a:r>
            <a:r>
              <a:rPr lang="en-GB" dirty="0" err="1"/>
              <a:t>Dapr</a:t>
            </a:r>
            <a:endParaRPr lang="en-GB" dirty="0"/>
          </a:p>
          <a:p>
            <a:r>
              <a:rPr lang="en-GB" dirty="0"/>
              <a:t>Understand how </a:t>
            </a:r>
            <a:r>
              <a:rPr lang="en-GB" dirty="0" err="1"/>
              <a:t>Dapr</a:t>
            </a:r>
            <a:r>
              <a:rPr lang="en-GB" dirty="0"/>
              <a:t> works</a:t>
            </a:r>
          </a:p>
          <a:p>
            <a:r>
              <a:rPr lang="en-GB" dirty="0"/>
              <a:t>Understand basic </a:t>
            </a:r>
            <a:r>
              <a:rPr lang="en-GB" dirty="0" err="1"/>
              <a:t>Dapr</a:t>
            </a:r>
            <a:r>
              <a:rPr lang="en-GB" dirty="0"/>
              <a:t> samples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Dapr state management</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DEMO: </a:t>
            </a:r>
            <a:r>
              <a:rPr kumimoji="0" lang="en-US" sz="1400" b="0" i="0" u="none" strike="noStrike" kern="1200" cap="none" spc="0" normalizeH="0" baseline="0" noProof="0" err="1">
                <a:ln>
                  <a:noFill/>
                </a:ln>
                <a:solidFill>
                  <a:srgbClr val="000000"/>
                </a:solidFill>
                <a:effectLst/>
                <a:uLnTx/>
                <a:uFillTx/>
                <a:latin typeface="Segoe UI"/>
                <a:ea typeface="+mn-ea"/>
                <a:cs typeface="+mn-cs"/>
              </a:rPr>
              <a:t>Dapr</a:t>
            </a:r>
            <a:r>
              <a:rPr kumimoji="0" lang="en-US" sz="1400" b="0" i="0" u="none" strike="noStrike" kern="1200" cap="none" spc="0" normalizeH="0" baseline="0" noProof="0">
                <a:ln>
                  <a:noFill/>
                </a:ln>
                <a:solidFill>
                  <a:srgbClr val="000000"/>
                </a:solidFill>
                <a:effectLst/>
                <a:uLnTx/>
                <a:uFillTx/>
                <a:latin typeface="Segoe UI"/>
                <a:ea typeface="+mn-ea"/>
                <a:cs typeface="+mn-cs"/>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topic":"order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"data":{</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"item":"</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ZeroDay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“shipping”</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"data":{</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0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"item":"</a:t>
              </a:r>
              <a:r>
                <a:rPr kumimoji="0" lang="en-US" sz="10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ZeroDay</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Get / Post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lvl="0" defTabSz="1422400">
              <a:lnSpc>
                <a:spcPct val="90000"/>
              </a:lnSpc>
              <a:spcBef>
                <a:spcPct val="0"/>
              </a:spcBef>
              <a:spcAft>
                <a:spcPts val="600"/>
              </a:spcAf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Resource </a:t>
            </a:r>
            <a:r>
              <a:rPr lang="en-US" sz="2400" dirty="0">
                <a:solidFill>
                  <a:srgbClr val="0078D4"/>
                </a:solidFill>
                <a:latin typeface="Segoe UI Semibold"/>
              </a:rPr>
              <a:t>bindings: </a:t>
            </a: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"data":</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"sku":"v100",</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"quantity":"50"</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r>
                <a:rPr kumimoji="0" lang="en-US" sz="1600" b="0" i="0" u="none" strike="noStrike" kern="1200" cap="none" spc="0" normalizeH="0" baseline="0" noProof="0" err="1">
                  <a:ln>
                    <a:noFill/>
                  </a:ln>
                  <a:solidFill>
                    <a:srgbClr val="000000"/>
                  </a:solidFill>
                  <a:effectLst/>
                  <a:uLnTx/>
                  <a:uFillTx/>
                  <a:latin typeface="Segoe UI Semibold"/>
                  <a:ea typeface="+mn-ea"/>
                  <a:cs typeface="+mn-cs"/>
                </a:rPr>
                <a:t>myApp</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DynamoDB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CosmosDB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Twilio</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DynamoDB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Twilio</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CosmosDB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Instana</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SignalFX</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 Insights</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Instana</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SignalFX</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Distributed tracing and diagnostics</a:t>
            </a: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BF2A32"/>
                  </a:solidFill>
                  <a:effectLst/>
                  <a:uLnTx/>
                  <a:uFillTx/>
                  <a:latin typeface="-apple-system"/>
                  <a:ea typeface="+mn-ea"/>
                  <a:cs typeface="+mn-cs"/>
                </a:rPr>
                <a:t>Open</a:t>
              </a:r>
              <a:r>
                <a:rPr kumimoji="0" lang="en-US" sz="2400" b="0" i="0" u="none" strike="noStrike" kern="1200" cap="none" spc="0" normalizeH="0" baseline="0" noProof="0" err="1">
                  <a:ln>
                    <a:noFill/>
                  </a:ln>
                  <a:solidFill>
                    <a:srgbClr val="222222"/>
                  </a:solidFill>
                  <a:effectLst/>
                  <a:uLnTx/>
                  <a:uFillTx/>
                  <a:latin typeface="-apple-system"/>
                  <a:ea typeface="+mn-ea"/>
                  <a:cs typeface="+mn-cs"/>
                </a:rPr>
                <a:t>Census</a:t>
              </a:r>
              <a:endParaRPr kumimoji="0" lang="en-US" sz="2400" b="0" i="0" u="none" strike="noStrike" kern="1200" cap="none" spc="0" normalizeH="0" baseline="0" noProof="0">
                <a:ln>
                  <a:noFill/>
                </a:ln>
                <a:solidFill>
                  <a:srgbClr val="222222"/>
                </a:solidFill>
                <a:effectLst/>
                <a:uLnTx/>
                <a:uFillTx/>
                <a:latin typeface="-apple-system"/>
                <a:ea typeface="+mn-ea"/>
                <a:cs typeface="+mn-cs"/>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Logs, Metrics and Distributed Tracing</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 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http://localhost:3500/v1.0/secrets/vault/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mysecret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supersecret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http://localhost:3500/v1.0/secrets/vault/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mysecret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supersecret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300" normalizeH="0" baseline="0" noProof="0">
                <a:ln>
                  <a:noFill/>
                </a:ln>
                <a:solidFill>
                  <a:srgbClr val="000000"/>
                </a:solidFill>
                <a:effectLst/>
                <a:uLnTx/>
                <a:uFillTx/>
                <a:latin typeface="Segoe UI Semibold"/>
                <a:ea typeface="+mn-ea"/>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Pod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http://localhost:3500/v1.0/secrets/</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mysecret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supersecret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
        <p:nvSpPr>
          <p:cNvPr id="5" name="Title 1">
            <a:extLst>
              <a:ext uri="{FF2B5EF4-FFF2-40B4-BE49-F238E27FC236}">
                <a16:creationId xmlns:a16="http://schemas.microsoft.com/office/drawing/2014/main" id="{BBA562C9-BE56-4545-8982-9608A5996D07}"/>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Secret Store</a:t>
            </a:r>
          </a:p>
        </p:txBody>
      </p:sp>
    </p:spTree>
    <p:extLst>
      <p:ext uri="{BB962C8B-B14F-4D97-AF65-F5344CB8AC3E}">
        <p14:creationId xmlns:p14="http://schemas.microsoft.com/office/powerpoint/2010/main" val="1775313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Increasingly polyglot. </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workflows and 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Distributed Application Runtime</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Build apps using any language with any framework </a:t>
            </a: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Integration with developer frameworks</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Stateful, objects of storage and compute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Actor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Distribution and failover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Turn-based concurrency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State management</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Timers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X pos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Y pos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Y</a:t>
              </a: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X</a:t>
              </a: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Placement</a:t>
              </a:r>
              <a:b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b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Invoke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Y</a:t>
              </a: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X</a:t>
              </a: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Placement</a:t>
              </a:r>
              <a:b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b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Invoke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"speed":"3"</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Invoke the </a:t>
            </a:r>
            <a:r>
              <a:rPr kumimoji="0" lang="en-US" sz="1800" b="1" i="1" u="none" strike="noStrike" kern="1200" cap="none" spc="0" normalizeH="0" baseline="0" noProof="0" err="1">
                <a:ln>
                  <a:noFill/>
                </a:ln>
                <a:solidFill>
                  <a:srgbClr val="000000"/>
                </a:solidFill>
                <a:effectLst/>
                <a:uLnTx/>
                <a:uFillTx/>
                <a:latin typeface="Segoe UI"/>
                <a:ea typeface="+mn-ea"/>
                <a:cs typeface="+mn-cs"/>
              </a:rPr>
              <a:t>GetData</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method on </a:t>
            </a:r>
            <a:r>
              <a:rPr kumimoji="0" lang="en-US" sz="1800" b="1" i="1" u="none" strike="noStrike" kern="1200" cap="none" spc="0" normalizeH="0" baseline="0" noProof="0" err="1">
                <a:ln>
                  <a:noFill/>
                </a:ln>
                <a:solidFill>
                  <a:srgbClr val="000000"/>
                </a:solidFill>
                <a:effectLst/>
                <a:uLnTx/>
                <a:uFillTx/>
                <a:latin typeface="Segoe UI"/>
                <a:ea typeface="+mn-ea"/>
                <a:cs typeface="+mn-cs"/>
              </a:rPr>
              <a:t>DemoActor</a:t>
            </a:r>
            <a:r>
              <a:rPr kumimoji="0" lang="en-US" sz="1800" b="1"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actor</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with </a:t>
            </a:r>
            <a:r>
              <a:rPr kumimoji="0" lang="en-US" sz="1800" b="1" i="1" u="none" strike="noStrike" kern="1200" cap="none" spc="0" normalizeH="0" baseline="0" noProof="0">
                <a:ln>
                  <a:noFill/>
                </a:ln>
                <a:solidFill>
                  <a:srgbClr val="000000"/>
                </a:solidFill>
                <a:effectLst/>
                <a:uLnTx/>
                <a:uFillTx/>
                <a:latin typeface="Segoe UI"/>
                <a:ea typeface="+mn-ea"/>
                <a:cs typeface="+mn-cs"/>
              </a:rPr>
              <a:t>id=</a:t>
            </a:r>
            <a:r>
              <a:rPr kumimoji="0" lang="en-US" sz="1800" b="1" i="1" u="none" strike="noStrike" kern="1200" cap="none" spc="0" normalizeH="0" baseline="0" noProof="0" err="1">
                <a:ln>
                  <a:noFill/>
                </a:ln>
                <a:solidFill>
                  <a:srgbClr val="000000"/>
                </a:solidFill>
                <a:effectLst/>
                <a:uLnTx/>
                <a:uFillTx/>
                <a:latin typeface="Segoe UI"/>
                <a:ea typeface="+mn-ea"/>
                <a:cs typeface="+mn-cs"/>
              </a:rPr>
              <a:t>abc</a:t>
            </a:r>
            <a:endParaRPr kumimoji="0" lang="en-US" sz="1800" b="1" i="1"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Invoke the </a:t>
            </a:r>
            <a:r>
              <a:rPr kumimoji="0" lang="en-US" sz="1800" b="1" i="1" u="none" strike="noStrike" kern="1200" cap="none" spc="0" normalizeH="0" baseline="0" noProof="0" err="1">
                <a:ln>
                  <a:noFill/>
                </a:ln>
                <a:solidFill>
                  <a:srgbClr val="000000"/>
                </a:solidFill>
                <a:effectLst/>
                <a:uLnTx/>
                <a:uFillTx/>
                <a:latin typeface="Segoe UI"/>
                <a:ea typeface="+mn-ea"/>
                <a:cs typeface="+mn-cs"/>
              </a:rPr>
              <a:t>SaveData</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method on </a:t>
            </a:r>
            <a:r>
              <a:rPr kumimoji="0" lang="en-US" sz="1800" b="1" i="1" u="none" strike="noStrike" kern="1200" cap="none" spc="0" normalizeH="0" baseline="0" noProof="0" err="1">
                <a:ln>
                  <a:noFill/>
                </a:ln>
                <a:solidFill>
                  <a:srgbClr val="000000"/>
                </a:solidFill>
                <a:effectLst/>
                <a:uLnTx/>
                <a:uFillTx/>
                <a:latin typeface="Segoe UI"/>
                <a:ea typeface="+mn-ea"/>
                <a:cs typeface="+mn-cs"/>
              </a:rPr>
              <a:t>DemoActor</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actor with </a:t>
            </a:r>
            <a:r>
              <a:rPr kumimoji="0" lang="en-US" sz="1800" b="1" i="1" u="none" strike="noStrike" kern="1200" cap="none" spc="0" normalizeH="0" baseline="0" noProof="0">
                <a:ln>
                  <a:noFill/>
                </a:ln>
                <a:solidFill>
                  <a:srgbClr val="000000"/>
                </a:solidFill>
                <a:effectLst/>
                <a:uLnTx/>
                <a:uFillTx/>
                <a:latin typeface="Segoe UI"/>
                <a:ea typeface="+mn-ea"/>
                <a:cs typeface="+mn-cs"/>
              </a:rPr>
              <a:t>id=</a:t>
            </a:r>
            <a:r>
              <a:rPr kumimoji="0" lang="en-US" sz="1800" b="1" i="1" u="none" strike="noStrike" kern="1200" cap="none" spc="0" normalizeH="0" baseline="0" noProof="0" err="1">
                <a:ln>
                  <a:noFill/>
                </a:ln>
                <a:solidFill>
                  <a:srgbClr val="000000"/>
                </a:solidFill>
                <a:effectLst/>
                <a:uLnTx/>
                <a:uFillTx/>
                <a:latin typeface="Segoe UI"/>
                <a:ea typeface="+mn-ea"/>
                <a:cs typeface="+mn-cs"/>
              </a:rPr>
              <a:t>abc</a:t>
            </a:r>
            <a:r>
              <a:rPr kumimoji="0" lang="en-US" sz="1800" b="0" i="0" u="none" strike="noStrike" kern="1200" cap="none" spc="0" normalizeH="0" baseline="0" noProof="0">
                <a:ln>
                  <a:noFill/>
                </a:ln>
                <a:solidFill>
                  <a:srgbClr val="000000"/>
                </a:solidFill>
                <a:effectLst/>
                <a:uLnTx/>
                <a:uFillTx/>
                <a:latin typeface="Segoe UI"/>
                <a:ea typeface="+mn-ea"/>
                <a:cs typeface="+mn-cs"/>
              </a:rPr>
              <a:t>, providing values for </a:t>
            </a:r>
            <a:r>
              <a:rPr kumimoji="0" lang="en-US" sz="1800" b="0" i="0" u="none" strike="noStrike" kern="1200" cap="none" spc="0" normalizeH="0" baseline="0" noProof="0" err="1">
                <a:ln>
                  <a:noFill/>
                </a:ln>
                <a:solidFill>
                  <a:srgbClr val="000000"/>
                </a:solidFill>
                <a:effectLst/>
                <a:uLnTx/>
                <a:uFillTx/>
                <a:latin typeface="Segoe UI"/>
                <a:ea typeface="+mn-ea"/>
                <a:cs typeface="+mn-cs"/>
              </a:rPr>
              <a:t>PropertyA</a:t>
            </a:r>
            <a:r>
              <a:rPr kumimoji="0" lang="en-US" sz="1800" b="0" i="0" u="none" strike="noStrike" kern="1200" cap="none" spc="0" normalizeH="0" baseline="0" noProof="0">
                <a:ln>
                  <a:noFill/>
                </a:ln>
                <a:solidFill>
                  <a:srgbClr val="000000"/>
                </a:solidFill>
                <a:effectLst/>
                <a:uLnTx/>
                <a:uFillTx/>
                <a:latin typeface="Segoe UI"/>
                <a:ea typeface="+mn-ea"/>
                <a:cs typeface="+mn-cs"/>
              </a:rPr>
              <a:t> and </a:t>
            </a:r>
            <a:r>
              <a:rPr kumimoji="0" lang="en-US" sz="1800" b="0" i="0" u="none" strike="noStrike" kern="1200" cap="none" spc="0" normalizeH="0" baseline="0" noProof="0" err="1">
                <a:ln>
                  <a:noFill/>
                </a:ln>
                <a:solidFill>
                  <a:srgbClr val="000000"/>
                </a:solidFill>
                <a:effectLst/>
                <a:uLnTx/>
                <a:uFillTx/>
                <a:latin typeface="Segoe UI"/>
                <a:ea typeface="+mn-ea"/>
                <a:cs typeface="+mn-cs"/>
              </a:rPr>
              <a:t>PropertyB</a:t>
            </a: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endParaRPr kumimoji="0" lang="en-US" sz="1800" b="0" i="0" u="none" strike="noStrike" kern="1200" cap="none" spc="0" normalizeH="0" baseline="0" noProof="0">
              <a:ln>
                <a:noFill/>
              </a:ln>
              <a:solidFill>
                <a:srgbClr val="000000"/>
              </a:solidFill>
              <a:effectLst/>
              <a:uLnTx/>
              <a:uFillTx/>
              <a:latin typeface="Courier" pitchFamily="2" charset="0"/>
              <a:ea typeface="+mn-ea"/>
              <a:cs typeface="+mn-cs"/>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ASP.NET Core with </a:t>
            </a:r>
            <a:r>
              <a:rPr kumimoji="0" lang="en-US" sz="5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Dapr</a:t>
            </a:r>
            <a:endPar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a:t>
            </a:r>
            <a:r>
              <a:rPr kumimoji="0" lang="en-US" sz="5000" b="0" i="0" u="none" strike="noStrike" kern="1200" cap="none" spc="-50" normalizeH="0" noProof="0" dirty="0">
                <a:ln w="3175">
                  <a:noFill/>
                </a:ln>
                <a:solidFill>
                  <a:srgbClr val="FFFFFF"/>
                </a:solidFill>
                <a:effectLst/>
                <a:uLnTx/>
                <a:uFillTx/>
                <a:latin typeface="Segoe UI Semibold"/>
                <a:ea typeface="+mn-ea"/>
                <a:cs typeface="Segoe UI" pitchFamily="34" charset="0"/>
              </a:rPr>
              <a:t> Functions </a:t>
            </a: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with </a:t>
            </a:r>
            <a:r>
              <a:rPr kumimoji="0" lang="en-US" sz="5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Dapr</a:t>
            </a:r>
            <a:endPar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4174770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 ingress communication</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err="1">
                <a:ln>
                  <a:noFill/>
                </a:ln>
                <a:solidFill>
                  <a:srgbClr val="0078D4"/>
                </a:solidFill>
                <a:effectLst/>
                <a:uLnTx/>
                <a:uFillTx/>
                <a:latin typeface="Segoe UI Semibold"/>
                <a:ea typeface="+mn-ea"/>
                <a:cs typeface="+mn-cs"/>
              </a:rPr>
              <a:t>Daprize</a:t>
            </a:r>
            <a:r>
              <a:rPr kumimoji="0" lang="en-US" sz="2400" b="0" i="0" u="none" strike="noStrike" kern="1200" cap="none" spc="0" normalizeH="0" baseline="0" noProof="0">
                <a:ln>
                  <a:noFill/>
                </a:ln>
                <a:solidFill>
                  <a:srgbClr val="0078D4"/>
                </a:solidFill>
                <a:effectLst/>
                <a:uLnTx/>
                <a:uFillTx/>
                <a:latin typeface="Segoe UI Semibold"/>
                <a:ea typeface="+mn-ea"/>
                <a:cs typeface="+mn-cs"/>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00"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 ingress communication</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err="1">
                <a:ln>
                  <a:noFill/>
                </a:ln>
                <a:solidFill>
                  <a:srgbClr val="0078D4"/>
                </a:solidFill>
                <a:effectLst/>
                <a:uLnTx/>
                <a:uFillTx/>
                <a:latin typeface="Segoe UI Semibold"/>
                <a:ea typeface="+mn-ea"/>
                <a:cs typeface="+mn-cs"/>
              </a:rPr>
              <a:t>Daprize</a:t>
            </a:r>
            <a:r>
              <a:rPr kumimoji="0" lang="en-US" sz="2400" b="0" i="0" u="none" strike="noStrike" kern="1200" cap="none" spc="0" normalizeH="0" baseline="0" noProof="0">
                <a:ln>
                  <a:noFill/>
                </a:ln>
                <a:solidFill>
                  <a:srgbClr val="0078D4"/>
                </a:solidFill>
                <a:effectLst/>
                <a:uLnTx/>
                <a:uFillTx/>
                <a:latin typeface="Segoe UI Semibold"/>
                <a:ea typeface="+mn-ea"/>
                <a:cs typeface="+mn-cs"/>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00"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rgbClr val="E6E6E6"/>
                </a:solidFill>
                <a:effectLst/>
                <a:uLnTx/>
                <a:uFillTx/>
                <a:latin typeface="Segoe UI Semibold"/>
                <a:ea typeface="+mn-ea"/>
                <a:cs typeface="+mn-cs"/>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8"/>
                </a:rPr>
                <a:t>https://github.com/dapr/dapr#community</a:t>
              </a: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89000"/>
              </a:schemeClr>
            </a:gs>
            <a:gs pos="0">
              <a:schemeClr val="accent1">
                <a:lumMod val="70000"/>
              </a:schemeClr>
            </a:gs>
          </a:gsLst>
          <a:lin ang="10800000" scaled="0"/>
          <a:tileRect/>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9A9107-7CC1-417C-ACF6-D8FCDFA43E66}"/>
              </a:ext>
            </a:extLst>
          </p:cNvPr>
          <p:cNvSpPr txBox="1"/>
          <p:nvPr/>
        </p:nvSpPr>
        <p:spPr>
          <a:xfrm>
            <a:off x="769256" y="1985833"/>
            <a:ext cx="101808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Thanks</a:t>
            </a: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7354485"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7354483"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7354481"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pic>
        <p:nvPicPr>
          <p:cNvPr id="13" name="Picture 10" descr="Image result for dapr logo png">
            <a:extLst>
              <a:ext uri="{FF2B5EF4-FFF2-40B4-BE49-F238E27FC236}">
                <a16:creationId xmlns:a16="http://schemas.microsoft.com/office/drawing/2014/main" id="{E57AC3E5-B10F-4671-A1DF-17F73A408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479" y="485481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227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+93 External Contributors</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+28 new components added since launch</a:t>
            </a:r>
          </a:p>
          <a:p>
            <a:pPr marL="0" marR="0" lvl="0" indent="0" algn="ctr" defTabSz="914367" rtl="0" eaLnBrk="1" fontAlgn="auto" latinLnBrk="0" hangingPunct="1">
              <a:lnSpc>
                <a:spcPct val="100000"/>
              </a:lnSpc>
              <a:spcBef>
                <a:spcPts val="0"/>
              </a:spcBef>
              <a:spcAft>
                <a:spcPts val="1200"/>
              </a:spcAft>
              <a:buClrTx/>
              <a:buSzTx/>
              <a:buFontTx/>
              <a:buNone/>
              <a:tabLst/>
              <a:defRPr/>
            </a:pPr>
            <a:r>
              <a:rPr lang="en-US" sz="1400" b="1" dirty="0">
                <a:gradFill>
                  <a:gsLst>
                    <a:gs pos="2917">
                      <a:srgbClr val="000000"/>
                    </a:gs>
                    <a:gs pos="30000">
                      <a:srgbClr val="000000"/>
                    </a:gs>
                  </a:gsLst>
                  <a:lin ang="5400000" scaled="0"/>
                </a:gradFill>
                <a:latin typeface="Segoe UI"/>
              </a:rPr>
              <a:t>7</a:t>
            </a: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k GitHub stars</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7"/>
                </a:rPr>
                <a:t>https://github.com/dapr/dapr#community</a:t>
              </a: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mn-cs"/>
                <a:hlinkClick r:id="rId4"/>
              </a:rPr>
              <a:t>https://github.com/dapr/dapr#community</a:t>
            </a:r>
            <a:endParaRPr kumimoji="0" lang="en-US" sz="2800" b="0" i="0" u="none" strike="noStrike" kern="1200" cap="none" spc="0" normalizeH="0" baseline="0" noProof="0">
              <a:ln>
                <a:noFill/>
              </a:ln>
              <a:solidFill>
                <a:srgbClr val="000000"/>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Best-Practices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Any Language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Community Driven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Consistent, Portable,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Platform Agnostic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Extensible and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2115</Words>
  <Application>Microsoft Office PowerPoint</Application>
  <PresentationFormat>Widescreen</PresentationFormat>
  <Paragraphs>600</Paragraphs>
  <Slides>42</Slides>
  <Notes>19</Notes>
  <HiddenSlides>8</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42</vt:i4>
      </vt:variant>
    </vt:vector>
  </HeadingPairs>
  <TitlesOfParts>
    <vt:vector size="58" baseType="lpstr">
      <vt:lpstr>-apple-system</vt:lpstr>
      <vt:lpstr>Arial</vt:lpstr>
      <vt:lpstr>Calibri</vt:lpstr>
      <vt:lpstr>Calibri Light</vt:lpstr>
      <vt:lpstr>Consolas</vt:lpstr>
      <vt:lpstr>Courier</vt:lpstr>
      <vt:lpstr>Helvetica</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Tema de Office</vt:lpstr>
      <vt:lpstr>1_Tema de Office</vt:lpstr>
      <vt:lpstr>PowerPoint Presentation</vt:lpstr>
      <vt:lpstr>GOALS</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2020-07-26T17:34:44Z</dcterms:modified>
</cp:coreProperties>
</file>